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10" Type="http://schemas.openxmlformats.org/officeDocument/2006/relationships/slide" Target="slides/slide5.xml"/><Relationship Id="rId9" Type="http://schemas.openxmlformats.org/officeDocument/2006/relationships/slide" Target="slides/slide4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g25b6ec6180d_0_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7" name="Google Shape;57;g25b6ec6180d_0_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g25b6ec6180d_0_1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Google Shape;64;g25b6ec6180d_0_1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g25b6ec6180d_0_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" name="Google Shape;70;g25b6ec6180d_0_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g25b6ec6180d_0_1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6" name="Google Shape;76;g25b6ec6180d_0_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jp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.jp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.jp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1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-125675" y="-73575"/>
            <a:ext cx="9269673" cy="542692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9" name="Google Shape;59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-84075" y="0"/>
            <a:ext cx="9228073" cy="5402577"/>
          </a:xfrm>
          <a:prstGeom prst="rect">
            <a:avLst/>
          </a:prstGeom>
          <a:noFill/>
          <a:ln>
            <a:noFill/>
          </a:ln>
        </p:spPr>
      </p:pic>
      <p:sp>
        <p:nvSpPr>
          <p:cNvPr id="60" name="Google Shape;60;p14"/>
          <p:cNvSpPr txBox="1"/>
          <p:nvPr/>
        </p:nvSpPr>
        <p:spPr>
          <a:xfrm>
            <a:off x="2121750" y="1617450"/>
            <a:ext cx="4900500" cy="954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pt-BR" sz="5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 Solução é Jesus</a:t>
            </a:r>
            <a:endParaRPr sz="5000"/>
          </a:p>
        </p:txBody>
      </p:sp>
      <p:sp>
        <p:nvSpPr>
          <p:cNvPr id="61" name="Google Shape;61;p14"/>
          <p:cNvSpPr txBox="1"/>
          <p:nvPr/>
        </p:nvSpPr>
        <p:spPr>
          <a:xfrm>
            <a:off x="3347521" y="2703125"/>
            <a:ext cx="2364900" cy="954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pt-BR" sz="25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Débora Cádimo</a:t>
            </a:r>
            <a:endParaRPr sz="25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pt-BR" sz="25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Marcelo Nelles</a:t>
            </a:r>
            <a:endParaRPr sz="25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Google Shape;66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-84075" y="0"/>
            <a:ext cx="9228073" cy="5402577"/>
          </a:xfrm>
          <a:prstGeom prst="rect">
            <a:avLst/>
          </a:prstGeom>
          <a:noFill/>
          <a:ln>
            <a:noFill/>
          </a:ln>
        </p:spPr>
      </p:pic>
      <p:sp>
        <p:nvSpPr>
          <p:cNvPr id="67" name="Google Shape;67;p15"/>
          <p:cNvSpPr txBox="1"/>
          <p:nvPr/>
        </p:nvSpPr>
        <p:spPr>
          <a:xfrm>
            <a:off x="404650" y="1187675"/>
            <a:ext cx="8474100" cy="3626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pt-BR" sz="45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Deus ama o mundo, e as crianças, </a:t>
            </a:r>
            <a:endParaRPr b="1" sz="45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pt-BR" sz="45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Todos os povos e todo o Brasil</a:t>
            </a:r>
            <a:endParaRPr b="1" sz="45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pt-BR" sz="45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 tem um plano tão grandioso </a:t>
            </a:r>
            <a:endParaRPr b="1" sz="45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pt-BR" sz="45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 meu pecado pode perdoar</a:t>
            </a:r>
            <a:endParaRPr b="1" sz="450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2" name="Google Shape;72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-84075" y="0"/>
            <a:ext cx="9228073" cy="5402577"/>
          </a:xfrm>
          <a:prstGeom prst="rect">
            <a:avLst/>
          </a:prstGeom>
          <a:noFill/>
          <a:ln>
            <a:noFill/>
          </a:ln>
        </p:spPr>
      </p:pic>
      <p:sp>
        <p:nvSpPr>
          <p:cNvPr id="73" name="Google Shape;73;p16"/>
          <p:cNvSpPr txBox="1"/>
          <p:nvPr/>
        </p:nvSpPr>
        <p:spPr>
          <a:xfrm>
            <a:off x="851350" y="1003753"/>
            <a:ext cx="7252200" cy="2925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pt-BR" sz="45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 solução é Jesus </a:t>
            </a:r>
            <a:endParaRPr b="1" sz="45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pt-BR" sz="45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(Jesus Cristo)</a:t>
            </a:r>
            <a:endParaRPr b="1" sz="45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pt-BR" sz="45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 solução é Jesus</a:t>
            </a:r>
            <a:endParaRPr b="1" sz="45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pt-BR" sz="45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(Jesus Cristo) </a:t>
            </a:r>
            <a:endParaRPr b="1" sz="45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8" name="Google Shape;78;p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-84075" y="0"/>
            <a:ext cx="9228073" cy="5402577"/>
          </a:xfrm>
          <a:prstGeom prst="rect">
            <a:avLst/>
          </a:prstGeom>
          <a:noFill/>
          <a:ln>
            <a:noFill/>
          </a:ln>
        </p:spPr>
      </p:pic>
      <p:sp>
        <p:nvSpPr>
          <p:cNvPr id="79" name="Google Shape;79;p17"/>
          <p:cNvSpPr txBox="1"/>
          <p:nvPr/>
        </p:nvSpPr>
        <p:spPr>
          <a:xfrm>
            <a:off x="1773600" y="924900"/>
            <a:ext cx="5596800" cy="3166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pt-BR" sz="45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Lá na Cruz Jesus se entregou </a:t>
            </a:r>
            <a:endParaRPr b="1" sz="45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pt-BR" sz="45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Lá na Cruz, um plano de amor.</a:t>
            </a:r>
            <a:endParaRPr b="1" sz="45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